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Neurofibromatosis Type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3817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Laura Johnson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1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NF1?</a:t>
            </a:r>
            <a:endParaRPr lang="en-US" dirty="0"/>
          </a:p>
        </p:txBody>
      </p:sp>
      <p:pic>
        <p:nvPicPr>
          <p:cNvPr id="4" name="Picture 3" descr="Medical-Injuries-and-Diseases01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283" y="1417638"/>
            <a:ext cx="3790517" cy="4905375"/>
          </a:xfrm>
          <a:prstGeom prst="rect">
            <a:avLst/>
          </a:prstGeom>
        </p:spPr>
      </p:pic>
      <p:pic>
        <p:nvPicPr>
          <p:cNvPr id="5" name="Picture 4" descr="chromosomal locat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5" y="5537200"/>
            <a:ext cx="4872038" cy="1571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66675" y="5999898"/>
            <a:ext cx="52387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417638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duster"/>
                <a:cs typeface="Chalkduster"/>
              </a:rPr>
              <a:t>1/3,000</a:t>
            </a:r>
            <a:endParaRPr lang="en-US" sz="4800" dirty="0">
              <a:latin typeface="Chalkduster"/>
              <a:cs typeface="Chalkduster"/>
            </a:endParaRPr>
          </a:p>
        </p:txBody>
      </p:sp>
      <p:pic>
        <p:nvPicPr>
          <p:cNvPr id="8" name="Picture 7" descr="nervous system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650" y="26797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527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Neurofibromin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90637" y="1588831"/>
            <a:ext cx="7204075" cy="34925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14750" y="1441749"/>
            <a:ext cx="1403350" cy="6688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gular Pentagon 5"/>
          <p:cNvSpPr/>
          <p:nvPr/>
        </p:nvSpPr>
        <p:spPr>
          <a:xfrm>
            <a:off x="5118100" y="1362552"/>
            <a:ext cx="1322387" cy="803177"/>
          </a:xfrm>
          <a:prstGeom prst="pen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40175" y="1572956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RasGAP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45112" y="1580417"/>
            <a:ext cx="93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Sec14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23975" y="1572956"/>
            <a:ext cx="650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93050" y="1568749"/>
            <a:ext cx="79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2839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7475" y="1588831"/>
            <a:ext cx="12065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Human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268287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Neurofibromin</a:t>
            </a:r>
            <a:r>
              <a:rPr lang="en-US" dirty="0" smtClean="0"/>
              <a:t> is a negative regulator of the </a:t>
            </a:r>
            <a:r>
              <a:rPr lang="en-US" dirty="0" err="1" smtClean="0"/>
              <a:t>Ras</a:t>
            </a:r>
            <a:r>
              <a:rPr lang="en-US" dirty="0" smtClean="0"/>
              <a:t> pathway, which regulates tumor growth and cell proliferation</a:t>
            </a:r>
            <a:endParaRPr lang="en-US" dirty="0"/>
          </a:p>
        </p:txBody>
      </p:sp>
      <p:pic>
        <p:nvPicPr>
          <p:cNvPr id="13" name="Picture 12" descr="neurofibromin cancer revie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987" y="3698875"/>
            <a:ext cx="3860913" cy="2889250"/>
          </a:xfrm>
          <a:prstGeom prst="rect">
            <a:avLst/>
          </a:prstGeom>
        </p:spPr>
      </p:pic>
      <p:pic>
        <p:nvPicPr>
          <p:cNvPr id="14" name="Picture 13" descr="neurofibromin nature revi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75" y="4413251"/>
            <a:ext cx="4938712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025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60425" y="1488043"/>
            <a:ext cx="7204075" cy="34925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51200" y="1356836"/>
            <a:ext cx="1403350" cy="6688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gular Pentagon 5"/>
          <p:cNvSpPr/>
          <p:nvPr/>
        </p:nvSpPr>
        <p:spPr>
          <a:xfrm>
            <a:off x="4654550" y="1277639"/>
            <a:ext cx="1322387" cy="803177"/>
          </a:xfrm>
          <a:prstGeom prst="pen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76625" y="1488043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RasGAP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81562" y="1495504"/>
            <a:ext cx="93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Sec14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0425" y="1488043"/>
            <a:ext cx="650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29500" y="1483836"/>
            <a:ext cx="79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2839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27088" y="5639574"/>
            <a:ext cx="7022306" cy="34925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17862" y="5508367"/>
            <a:ext cx="1403350" cy="6688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gular Pentagon 20"/>
          <p:cNvSpPr/>
          <p:nvPr/>
        </p:nvSpPr>
        <p:spPr>
          <a:xfrm>
            <a:off x="4621212" y="5429170"/>
            <a:ext cx="1322387" cy="803177"/>
          </a:xfrm>
          <a:prstGeom prst="pen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443287" y="5639574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RasGAP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848224" y="5647035"/>
            <a:ext cx="93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Sec14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27087" y="5639574"/>
            <a:ext cx="650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23125" y="5635367"/>
            <a:ext cx="79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2802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860425" y="2570718"/>
            <a:ext cx="7204075" cy="34925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251200" y="2439511"/>
            <a:ext cx="1403350" cy="6688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gular Pentagon 41"/>
          <p:cNvSpPr/>
          <p:nvPr/>
        </p:nvSpPr>
        <p:spPr>
          <a:xfrm>
            <a:off x="4654550" y="2360314"/>
            <a:ext cx="1322387" cy="803177"/>
          </a:xfrm>
          <a:prstGeom prst="pen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476625" y="2570718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RasGAP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881562" y="2578179"/>
            <a:ext cx="93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Sec14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860425" y="2570718"/>
            <a:ext cx="650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860425" y="3564493"/>
            <a:ext cx="7362825" cy="36933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251200" y="3433286"/>
            <a:ext cx="1403350" cy="6688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gular Pentagon 47"/>
          <p:cNvSpPr/>
          <p:nvPr/>
        </p:nvSpPr>
        <p:spPr>
          <a:xfrm>
            <a:off x="4654550" y="3354089"/>
            <a:ext cx="1322387" cy="803177"/>
          </a:xfrm>
          <a:prstGeom prst="pen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476625" y="3564493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RasGAP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881562" y="3571954"/>
            <a:ext cx="93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Sec14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860425" y="3564493"/>
            <a:ext cx="650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860425" y="4622622"/>
            <a:ext cx="6569075" cy="36933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992437" y="4485998"/>
            <a:ext cx="1403350" cy="6688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gular Pentagon 53"/>
          <p:cNvSpPr/>
          <p:nvPr/>
        </p:nvSpPr>
        <p:spPr>
          <a:xfrm>
            <a:off x="4429125" y="4412218"/>
            <a:ext cx="1322387" cy="803177"/>
          </a:xfrm>
          <a:prstGeom prst="pen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251200" y="4622622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RasGAP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654550" y="4648955"/>
            <a:ext cx="936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Sec14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60425" y="4622622"/>
            <a:ext cx="650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396162" y="2592844"/>
            <a:ext cx="793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2839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08856" y="428625"/>
            <a:ext cx="68405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How well is NF1 conserved?</a:t>
            </a:r>
            <a:endParaRPr lang="en-US" sz="4400" dirty="0"/>
          </a:p>
        </p:txBody>
      </p:sp>
      <p:sp>
        <p:nvSpPr>
          <p:cNvPr id="60" name="TextBox 59"/>
          <p:cNvSpPr txBox="1"/>
          <p:nvPr/>
        </p:nvSpPr>
        <p:spPr>
          <a:xfrm>
            <a:off x="-1" y="1495504"/>
            <a:ext cx="100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uman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0" y="2578179"/>
            <a:ext cx="827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Chimp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0" y="3571954"/>
            <a:ext cx="827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Mouse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11125" y="4508561"/>
            <a:ext cx="715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Zebrafish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144463" y="5647035"/>
            <a:ext cx="715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Fly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8189912" y="2592844"/>
            <a:ext cx="795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100%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572375" y="3571954"/>
            <a:ext cx="64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2841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223250" y="357195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98.5%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780213" y="4622622"/>
            <a:ext cx="792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2750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189912" y="4648955"/>
            <a:ext cx="865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88.4%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8189912" y="5647035"/>
            <a:ext cx="795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60.4%</a:t>
            </a:r>
            <a:endParaRPr lang="en-US" dirty="0"/>
          </a:p>
        </p:txBody>
      </p:sp>
      <p:sp>
        <p:nvSpPr>
          <p:cNvPr id="71" name="Rounded Rectangle 70"/>
          <p:cNvSpPr/>
          <p:nvPr/>
        </p:nvSpPr>
        <p:spPr>
          <a:xfrm>
            <a:off x="1242218" y="5453281"/>
            <a:ext cx="538163" cy="7239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33424" y="6177261"/>
            <a:ext cx="1489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Coiled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1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well is </a:t>
            </a:r>
            <a:r>
              <a:rPr lang="en-US" dirty="0" err="1" smtClean="0"/>
              <a:t>neurofibromin</a:t>
            </a:r>
            <a:r>
              <a:rPr lang="en-US" dirty="0" smtClean="0"/>
              <a:t> conserved across species?</a:t>
            </a:r>
            <a:endParaRPr lang="en-US" dirty="0"/>
          </a:p>
        </p:txBody>
      </p:sp>
      <p:pic>
        <p:nvPicPr>
          <p:cNvPr id="4" name="Picture 3" descr="Neighbor Joining Tree NF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44750"/>
            <a:ext cx="3978369" cy="3032125"/>
          </a:xfrm>
          <a:prstGeom prst="rect">
            <a:avLst/>
          </a:prstGeom>
        </p:spPr>
      </p:pic>
      <p:pic>
        <p:nvPicPr>
          <p:cNvPr id="5" name="Picture 4" descr="Average Distance NF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25" y="2460625"/>
            <a:ext cx="4091975" cy="30162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0075" y="5583793"/>
            <a:ext cx="371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Neighbor Joining Tree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26000" y="5593834"/>
            <a:ext cx="361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Average Distance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36203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1657</TotalTime>
  <Words>91</Words>
  <Application>Microsoft Macintosh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 Black </vt:lpstr>
      <vt:lpstr>Neurofibromatosis Type 1</vt:lpstr>
      <vt:lpstr>What is NF1?</vt:lpstr>
      <vt:lpstr>Neurofibromin</vt:lpstr>
      <vt:lpstr>PowerPoint Presentation</vt:lpstr>
      <vt:lpstr>How well is neurofibromin conserved across species?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Johnson</dc:creator>
  <cp:lastModifiedBy>Laura Johnson</cp:lastModifiedBy>
  <cp:revision>14</cp:revision>
  <dcterms:created xsi:type="dcterms:W3CDTF">2017-02-21T19:08:42Z</dcterms:created>
  <dcterms:modified xsi:type="dcterms:W3CDTF">2017-02-22T22:45:48Z</dcterms:modified>
</cp:coreProperties>
</file>